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6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89FB-4FE4-4DF6-A175-0B44F7394B49}" type="datetimeFigureOut">
              <a:rPr lang="he-IL" smtClean="0"/>
              <a:pPr/>
              <a:t>ב'/טבת/תשע"ד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82F3-9A97-4ECC-B3C1-DF7B8173E67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89FB-4FE4-4DF6-A175-0B44F7394B49}" type="datetimeFigureOut">
              <a:rPr lang="he-IL" smtClean="0"/>
              <a:pPr/>
              <a:t>ב'/טבת/תשע"ד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82F3-9A97-4ECC-B3C1-DF7B8173E67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89FB-4FE4-4DF6-A175-0B44F7394B49}" type="datetimeFigureOut">
              <a:rPr lang="he-IL" smtClean="0"/>
              <a:pPr/>
              <a:t>ב'/טבת/תשע"ד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82F3-9A97-4ECC-B3C1-DF7B8173E67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89FB-4FE4-4DF6-A175-0B44F7394B49}" type="datetimeFigureOut">
              <a:rPr lang="he-IL" smtClean="0"/>
              <a:pPr/>
              <a:t>ב'/טבת/תשע"ד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82F3-9A97-4ECC-B3C1-DF7B8173E67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89FB-4FE4-4DF6-A175-0B44F7394B49}" type="datetimeFigureOut">
              <a:rPr lang="he-IL" smtClean="0"/>
              <a:pPr/>
              <a:t>ב'/טבת/תשע"ד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82F3-9A97-4ECC-B3C1-DF7B8173E67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89FB-4FE4-4DF6-A175-0B44F7394B49}" type="datetimeFigureOut">
              <a:rPr lang="he-IL" smtClean="0"/>
              <a:pPr/>
              <a:t>ב'/טבת/תשע"ד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82F3-9A97-4ECC-B3C1-DF7B8173E67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89FB-4FE4-4DF6-A175-0B44F7394B49}" type="datetimeFigureOut">
              <a:rPr lang="he-IL" smtClean="0"/>
              <a:pPr/>
              <a:t>ב'/טבת/תשע"ד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82F3-9A97-4ECC-B3C1-DF7B8173E67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89FB-4FE4-4DF6-A175-0B44F7394B49}" type="datetimeFigureOut">
              <a:rPr lang="he-IL" smtClean="0"/>
              <a:pPr/>
              <a:t>ב'/טבת/תשע"ד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82F3-9A97-4ECC-B3C1-DF7B8173E67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89FB-4FE4-4DF6-A175-0B44F7394B49}" type="datetimeFigureOut">
              <a:rPr lang="he-IL" smtClean="0"/>
              <a:pPr/>
              <a:t>ב'/טבת/תשע"ד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82F3-9A97-4ECC-B3C1-DF7B8173E67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89FB-4FE4-4DF6-A175-0B44F7394B49}" type="datetimeFigureOut">
              <a:rPr lang="he-IL" smtClean="0"/>
              <a:pPr/>
              <a:t>ב'/טבת/תשע"ד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82F3-9A97-4ECC-B3C1-DF7B8173E67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89FB-4FE4-4DF6-A175-0B44F7394B49}" type="datetimeFigureOut">
              <a:rPr lang="he-IL" smtClean="0"/>
              <a:pPr/>
              <a:t>ב'/טבת/תשע"ד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82F3-9A97-4ECC-B3C1-DF7B8173E67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189FB-4FE4-4DF6-A175-0B44F7394B49}" type="datetimeFigureOut">
              <a:rPr lang="he-IL" smtClean="0"/>
              <a:pPr/>
              <a:t>ב'/טבת/תשע"ד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782F3-9A97-4ECC-B3C1-DF7B8173E67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87824" y="1772816"/>
            <a:ext cx="2232248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3203848" y="1916832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  GHz DAC Driver</a:t>
            </a:r>
            <a:endParaRPr lang="he-IL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899592" y="3429000"/>
            <a:ext cx="122413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1043608" y="3563724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Pulse(s)</a:t>
            </a:r>
            <a:endParaRPr lang="he-IL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051720" y="3429000"/>
            <a:ext cx="504056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868144" y="1916832"/>
            <a:ext cx="144016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5940152" y="2060848"/>
            <a:ext cx="11521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Calibrator</a:t>
            </a:r>
            <a:endParaRPr lang="he-IL" dirty="0"/>
          </a:p>
        </p:txBody>
      </p:sp>
      <p:cxnSp>
        <p:nvCxnSpPr>
          <p:cNvPr id="14" name="Straight Arrow Connector 13"/>
          <p:cNvCxnSpPr>
            <a:stCxn id="11" idx="1"/>
          </p:cNvCxnSpPr>
          <p:nvPr/>
        </p:nvCxnSpPr>
        <p:spPr>
          <a:xfrm flipH="1">
            <a:off x="5220072" y="2240868"/>
            <a:ext cx="648072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6588224" y="2924944"/>
            <a:ext cx="180020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Calibration(s)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6804248" y="2564904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467544" y="404664"/>
            <a:ext cx="194421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TextBox 20"/>
          <p:cNvSpPr txBox="1"/>
          <p:nvPr/>
        </p:nvSpPr>
        <p:spPr>
          <a:xfrm>
            <a:off x="539552" y="476672"/>
            <a:ext cx="18722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GHzDacCommand</a:t>
            </a:r>
            <a:endParaRPr lang="he-IL" dirty="0"/>
          </a:p>
        </p:txBody>
      </p:sp>
      <p:sp>
        <p:nvSpPr>
          <p:cNvPr id="22" name="Rounded Rectangle 21"/>
          <p:cNvSpPr/>
          <p:nvPr/>
        </p:nvSpPr>
        <p:spPr>
          <a:xfrm>
            <a:off x="179512" y="1844824"/>
            <a:ext cx="172819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TextBox 22"/>
          <p:cNvSpPr txBox="1"/>
          <p:nvPr/>
        </p:nvSpPr>
        <p:spPr>
          <a:xfrm>
            <a:off x="251520" y="1979548"/>
            <a:ext cx="13681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Parameters </a:t>
            </a:r>
            <a:r>
              <a:rPr lang="en-US" sz="1400" dirty="0" smtClean="0"/>
              <a:t>(for commands)</a:t>
            </a:r>
            <a:endParaRPr lang="he-IL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835696" y="1700808"/>
            <a:ext cx="43204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79512" y="4293096"/>
            <a:ext cx="93610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TextBox 18"/>
          <p:cNvSpPr txBox="1"/>
          <p:nvPr/>
        </p:nvSpPr>
        <p:spPr>
          <a:xfrm>
            <a:off x="251520" y="4437112"/>
            <a:ext cx="792088" cy="2462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000" dirty="0" smtClean="0"/>
              <a:t>Parameters</a:t>
            </a:r>
            <a:endParaRPr lang="he-IL" sz="700" dirty="0"/>
          </a:p>
        </p:txBody>
      </p:sp>
      <p:sp>
        <p:nvSpPr>
          <p:cNvPr id="25" name="Rounded Rectangle 24"/>
          <p:cNvSpPr/>
          <p:nvPr/>
        </p:nvSpPr>
        <p:spPr>
          <a:xfrm>
            <a:off x="1403648" y="4293096"/>
            <a:ext cx="93610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6" name="TextBox 25"/>
          <p:cNvSpPr txBox="1"/>
          <p:nvPr/>
        </p:nvSpPr>
        <p:spPr>
          <a:xfrm>
            <a:off x="1475656" y="4437112"/>
            <a:ext cx="720080" cy="2462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000" dirty="0" smtClean="0"/>
              <a:t>Formula</a:t>
            </a:r>
            <a:endParaRPr lang="he-IL" sz="700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539552" y="4149080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1763688" y="4149080"/>
            <a:ext cx="7200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6516216" y="3645024"/>
            <a:ext cx="93610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TextBox 32"/>
          <p:cNvSpPr txBox="1"/>
          <p:nvPr/>
        </p:nvSpPr>
        <p:spPr>
          <a:xfrm>
            <a:off x="6588224" y="3789040"/>
            <a:ext cx="792088" cy="2462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000" dirty="0" smtClean="0"/>
              <a:t>Parameters</a:t>
            </a:r>
            <a:endParaRPr lang="he-IL" sz="700" dirty="0"/>
          </a:p>
        </p:txBody>
      </p:sp>
      <p:cxnSp>
        <p:nvCxnSpPr>
          <p:cNvPr id="34" name="Straight Arrow Connector 33"/>
          <p:cNvCxnSpPr>
            <a:stCxn id="32" idx="0"/>
          </p:cNvCxnSpPr>
          <p:nvPr/>
        </p:nvCxnSpPr>
        <p:spPr>
          <a:xfrm flipV="1">
            <a:off x="6984268" y="3429000"/>
            <a:ext cx="32403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3059832" y="404664"/>
            <a:ext cx="23762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TextBox 41"/>
          <p:cNvSpPr txBox="1"/>
          <p:nvPr/>
        </p:nvSpPr>
        <p:spPr>
          <a:xfrm>
            <a:off x="2915816" y="476672"/>
            <a:ext cx="19442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uWaveInstrument</a:t>
            </a:r>
            <a:endParaRPr lang="he-IL" dirty="0"/>
          </a:p>
        </p:txBody>
      </p:sp>
      <p:sp>
        <p:nvSpPr>
          <p:cNvPr id="43" name="Up Arrow 42"/>
          <p:cNvSpPr/>
          <p:nvPr/>
        </p:nvSpPr>
        <p:spPr>
          <a:xfrm>
            <a:off x="4211960" y="908720"/>
            <a:ext cx="14401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Oval 51"/>
          <p:cNvSpPr/>
          <p:nvPr/>
        </p:nvSpPr>
        <p:spPr>
          <a:xfrm>
            <a:off x="6516216" y="3789040"/>
            <a:ext cx="90060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Oval 52"/>
          <p:cNvSpPr/>
          <p:nvPr/>
        </p:nvSpPr>
        <p:spPr>
          <a:xfrm>
            <a:off x="6732240" y="5589240"/>
            <a:ext cx="90060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600"/>
          </a:p>
        </p:txBody>
      </p:sp>
      <p:sp>
        <p:nvSpPr>
          <p:cNvPr id="54" name="TextBox 53"/>
          <p:cNvSpPr txBox="1"/>
          <p:nvPr/>
        </p:nvSpPr>
        <p:spPr>
          <a:xfrm>
            <a:off x="7236296" y="5589240"/>
            <a:ext cx="151216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dirty="0" smtClean="0"/>
              <a:t>= Can be changed each iteration</a:t>
            </a:r>
            <a:endParaRPr lang="he-IL" sz="1600" dirty="0"/>
          </a:p>
        </p:txBody>
      </p:sp>
      <p:sp>
        <p:nvSpPr>
          <p:cNvPr id="55" name="Rectangle 54"/>
          <p:cNvSpPr/>
          <p:nvPr/>
        </p:nvSpPr>
        <p:spPr>
          <a:xfrm>
            <a:off x="6372200" y="5445224"/>
            <a:ext cx="2448272" cy="108012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Rounded Rectangle 55"/>
          <p:cNvSpPr/>
          <p:nvPr/>
        </p:nvSpPr>
        <p:spPr>
          <a:xfrm>
            <a:off x="5508104" y="404664"/>
            <a:ext cx="273630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TextBox 56"/>
          <p:cNvSpPr txBox="1"/>
          <p:nvPr/>
        </p:nvSpPr>
        <p:spPr>
          <a:xfrm>
            <a:off x="5652120" y="548680"/>
            <a:ext cx="2448272" cy="8540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CalibrationRunner</a:t>
            </a:r>
          </a:p>
          <a:p>
            <a:pPr algn="l" rtl="0"/>
            <a:r>
              <a:rPr lang="en-US" sz="1050" dirty="0" smtClean="0"/>
              <a:t>Not a part  of the GHz DAC – provides  the parameters  to the Calibration (once of some iterations/time  - </a:t>
            </a:r>
            <a:r>
              <a:rPr lang="en-US" sz="1050" smtClean="0"/>
              <a:t>to think)</a:t>
            </a:r>
            <a:endParaRPr lang="he-IL" sz="1050" dirty="0"/>
          </a:p>
        </p:txBody>
      </p:sp>
      <p:sp>
        <p:nvSpPr>
          <p:cNvPr id="37" name="Rounded Rectangle 36"/>
          <p:cNvSpPr/>
          <p:nvPr/>
        </p:nvSpPr>
        <p:spPr>
          <a:xfrm>
            <a:off x="755576" y="5085184"/>
            <a:ext cx="2232248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en-US" sz="1200" dirty="0" smtClean="0">
              <a:solidFill>
                <a:schemeClr val="tx1"/>
              </a:solidFill>
            </a:endParaRPr>
          </a:p>
          <a:p>
            <a:pPr algn="l" rtl="0"/>
            <a:r>
              <a:rPr lang="en-US" sz="1200" dirty="0" smtClean="0">
                <a:solidFill>
                  <a:schemeClr val="tx1"/>
                </a:solidFill>
              </a:rPr>
              <a:t>Commands sequence (where the pulse(s)  is/are sent in one/several stages) – consisted of Commands and Pulses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smtClean="0"/>
              <a:t>  </a:t>
            </a:r>
            <a:endParaRPr lang="he-IL" dirty="0"/>
          </a:p>
        </p:txBody>
      </p:sp>
      <p:sp>
        <p:nvSpPr>
          <p:cNvPr id="38" name="TextBox 37"/>
          <p:cNvSpPr txBox="1"/>
          <p:nvPr/>
        </p:nvSpPr>
        <p:spPr>
          <a:xfrm>
            <a:off x="827584" y="5157192"/>
            <a:ext cx="21602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ExperimentSequence</a:t>
            </a:r>
            <a:endParaRPr lang="he-IL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907704" y="836712"/>
            <a:ext cx="7200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>
            <a:off x="107504" y="1124744"/>
            <a:ext cx="151216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TextBox 58"/>
          <p:cNvSpPr txBox="1"/>
          <p:nvPr/>
        </p:nvSpPr>
        <p:spPr>
          <a:xfrm>
            <a:off x="179512" y="1187460"/>
            <a:ext cx="1197133" cy="4693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050" dirty="0" smtClean="0"/>
              <a:t>Parameters </a:t>
            </a:r>
            <a:r>
              <a:rPr lang="en-US" sz="900" dirty="0" smtClean="0"/>
              <a:t>(for a single command</a:t>
            </a:r>
            <a:r>
              <a:rPr lang="en-US" sz="1400" dirty="0" smtClean="0"/>
              <a:t>)</a:t>
            </a:r>
            <a:endParaRPr lang="he-IL" dirty="0"/>
          </a:p>
        </p:txBody>
      </p:sp>
      <p:cxnSp>
        <p:nvCxnSpPr>
          <p:cNvPr id="61" name="Straight Arrow Connector 60"/>
          <p:cNvCxnSpPr/>
          <p:nvPr/>
        </p:nvCxnSpPr>
        <p:spPr>
          <a:xfrm flipH="1" flipV="1">
            <a:off x="1043608" y="908720"/>
            <a:ext cx="1440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ounded Rectangle 62"/>
          <p:cNvSpPr/>
          <p:nvPr/>
        </p:nvSpPr>
        <p:spPr>
          <a:xfrm>
            <a:off x="1691680" y="1124744"/>
            <a:ext cx="194421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5" name="TextBox 64"/>
          <p:cNvSpPr txBox="1"/>
          <p:nvPr/>
        </p:nvSpPr>
        <p:spPr>
          <a:xfrm>
            <a:off x="1763688" y="1196752"/>
            <a:ext cx="18002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CommandsSequence</a:t>
            </a:r>
            <a:endParaRPr lang="he-IL" dirty="0"/>
          </a:p>
        </p:txBody>
      </p:sp>
      <p:cxnSp>
        <p:nvCxnSpPr>
          <p:cNvPr id="69" name="Straight Arrow Connector 68"/>
          <p:cNvCxnSpPr>
            <a:stCxn id="63" idx="2"/>
          </p:cNvCxnSpPr>
          <p:nvPr/>
        </p:nvCxnSpPr>
        <p:spPr>
          <a:xfrm>
            <a:off x="2663788" y="1700808"/>
            <a:ext cx="108012" cy="3384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70"/>
          <p:cNvSpPr/>
          <p:nvPr/>
        </p:nvSpPr>
        <p:spPr>
          <a:xfrm>
            <a:off x="3203848" y="4365104"/>
            <a:ext cx="15121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2" name="TextBox 71"/>
          <p:cNvSpPr txBox="1"/>
          <p:nvPr/>
        </p:nvSpPr>
        <p:spPr>
          <a:xfrm>
            <a:off x="3275856" y="4355812"/>
            <a:ext cx="1368152" cy="8002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Parameters </a:t>
            </a:r>
            <a:r>
              <a:rPr lang="en-US" sz="1400" dirty="0" smtClean="0"/>
              <a:t>(for commands &amp; pulses)</a:t>
            </a:r>
            <a:endParaRPr lang="he-IL" dirty="0"/>
          </a:p>
        </p:txBody>
      </p:sp>
      <p:sp>
        <p:nvSpPr>
          <p:cNvPr id="73" name="Oval 72"/>
          <p:cNvSpPr/>
          <p:nvPr/>
        </p:nvSpPr>
        <p:spPr>
          <a:xfrm>
            <a:off x="3347864" y="4365104"/>
            <a:ext cx="1296144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74" name="Straight Arrow Connector 73"/>
          <p:cNvCxnSpPr>
            <a:stCxn id="72" idx="0"/>
          </p:cNvCxnSpPr>
          <p:nvPr/>
        </p:nvCxnSpPr>
        <p:spPr>
          <a:xfrm flipV="1">
            <a:off x="3959932" y="4005064"/>
            <a:ext cx="108012" cy="350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ounded Rectangle 86"/>
          <p:cNvSpPr/>
          <p:nvPr/>
        </p:nvSpPr>
        <p:spPr>
          <a:xfrm>
            <a:off x="1043608" y="0"/>
            <a:ext cx="1944216" cy="18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9" name="TextBox 88"/>
          <p:cNvSpPr txBox="1"/>
          <p:nvPr/>
        </p:nvSpPr>
        <p:spPr>
          <a:xfrm>
            <a:off x="1331640" y="0"/>
            <a:ext cx="1197133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00" dirty="0" smtClean="0"/>
              <a:t>Command</a:t>
            </a:r>
            <a:endParaRPr lang="he-IL" dirty="0"/>
          </a:p>
        </p:txBody>
      </p:sp>
      <p:sp>
        <p:nvSpPr>
          <p:cNvPr id="90" name="Up Arrow 89"/>
          <p:cNvSpPr/>
          <p:nvPr/>
        </p:nvSpPr>
        <p:spPr>
          <a:xfrm>
            <a:off x="2123728" y="188640"/>
            <a:ext cx="72008" cy="2160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3" name="TextBox 92"/>
          <p:cNvSpPr txBox="1"/>
          <p:nvPr/>
        </p:nvSpPr>
        <p:spPr>
          <a:xfrm>
            <a:off x="3203848" y="2348880"/>
            <a:ext cx="1656184" cy="11695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400" dirty="0" smtClean="0"/>
              <a:t>Parameters for commands and pulses can be updated every iteration</a:t>
            </a:r>
            <a:endParaRPr lang="he-IL" sz="1400" dirty="0"/>
          </a:p>
        </p:txBody>
      </p:sp>
      <p:cxnSp>
        <p:nvCxnSpPr>
          <p:cNvPr id="77" name="Elbow Connector 76"/>
          <p:cNvCxnSpPr/>
          <p:nvPr/>
        </p:nvCxnSpPr>
        <p:spPr>
          <a:xfrm rot="5400000" flipH="1" flipV="1">
            <a:off x="2195736" y="4293096"/>
            <a:ext cx="1224136" cy="3600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16435</TotalTime>
  <Words>96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Lab2</dc:creator>
  <cp:lastModifiedBy>Lab2</cp:lastModifiedBy>
  <cp:revision>1604</cp:revision>
  <dcterms:created xsi:type="dcterms:W3CDTF">2013-11-17T09:44:29Z</dcterms:created>
  <dcterms:modified xsi:type="dcterms:W3CDTF">2013-12-05T09:14:04Z</dcterms:modified>
</cp:coreProperties>
</file>